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2" r:id="rId7"/>
    <p:sldId id="275" r:id="rId8"/>
    <p:sldId id="263" r:id="rId9"/>
    <p:sldId id="269" r:id="rId10"/>
    <p:sldId id="267" r:id="rId11"/>
    <p:sldId id="274" r:id="rId12"/>
    <p:sldId id="270" r:id="rId13"/>
    <p:sldId id="271" r:id="rId14"/>
    <p:sldId id="272" r:id="rId15"/>
    <p:sldId id="273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B9721E-3759-4E0A-8970-EF6F7E4801B9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3C2A8F4-93C6-4674-8AEB-45726D384F80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Имя </a:t>
          </a:r>
          <a:endParaRPr lang="ru-RU" sz="2100" dirty="0">
            <a:latin typeface="Times New Roman" pitchFamily="18" charset="0"/>
            <a:cs typeface="Times New Roman" pitchFamily="18" charset="0"/>
          </a:endParaRPr>
        </a:p>
      </dgm:t>
    </dgm:pt>
    <dgm:pt modelId="{8211F953-EC91-4CF4-9C3B-F09BFFE9BC6C}" type="parTrans" cxnId="{D3BCE896-B498-4F1F-8F21-833BEFC01D84}">
      <dgm:prSet/>
      <dgm:spPr/>
      <dgm:t>
        <a:bodyPr/>
        <a:lstStyle/>
        <a:p>
          <a:endParaRPr lang="ru-RU"/>
        </a:p>
      </dgm:t>
    </dgm:pt>
    <dgm:pt modelId="{0A6999ED-C68A-4534-B7AF-4E27B79B5008}" type="sibTrans" cxnId="{D3BCE896-B498-4F1F-8F21-833BEFC01D84}">
      <dgm:prSet/>
      <dgm:spPr/>
      <dgm:t>
        <a:bodyPr/>
        <a:lstStyle/>
        <a:p>
          <a:endParaRPr lang="ru-RU"/>
        </a:p>
      </dgm:t>
    </dgm:pt>
    <dgm:pt modelId="{7FCFD74B-E817-454D-B7B9-3C0A1338DB92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2400" dirty="0" err="1" smtClean="0">
              <a:latin typeface="Times New Roman" pitchFamily="18" charset="0"/>
              <a:cs typeface="Times New Roman" pitchFamily="18" charset="0"/>
            </a:rPr>
            <a:t>самопринятия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75CD64C-7E4D-4062-81C8-694C62AD8F6E}" type="parTrans" cxnId="{3733D42A-B2FB-44A8-9995-FAA4B8A5189D}">
      <dgm:prSet/>
      <dgm:spPr/>
      <dgm:t>
        <a:bodyPr/>
        <a:lstStyle/>
        <a:p>
          <a:endParaRPr lang="ru-RU"/>
        </a:p>
      </dgm:t>
    </dgm:pt>
    <dgm:pt modelId="{77515AAB-3107-4EEC-88B8-9A5401B12CD4}" type="sibTrans" cxnId="{3733D42A-B2FB-44A8-9995-FAA4B8A5189D}">
      <dgm:prSet/>
      <dgm:spPr/>
      <dgm:t>
        <a:bodyPr/>
        <a:lstStyle/>
        <a:p>
          <a:endParaRPr lang="ru-RU"/>
        </a:p>
      </dgm:t>
    </dgm:pt>
    <dgm:pt modelId="{3730A28A-F858-448A-9136-B296AB79465F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самоуважения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17CDA70-24E2-4985-95B3-D88367D0AE5F}" type="parTrans" cxnId="{4E87D69B-C925-4D38-A2C9-759F9A5CBF39}">
      <dgm:prSet/>
      <dgm:spPr/>
      <dgm:t>
        <a:bodyPr/>
        <a:lstStyle/>
        <a:p>
          <a:endParaRPr lang="ru-RU"/>
        </a:p>
      </dgm:t>
    </dgm:pt>
    <dgm:pt modelId="{12C35C4E-0B47-4880-9211-7D6FE92E0B4E}" type="sibTrans" cxnId="{4E87D69B-C925-4D38-A2C9-759F9A5CBF39}">
      <dgm:prSet/>
      <dgm:spPr/>
      <dgm:t>
        <a:bodyPr/>
        <a:lstStyle/>
        <a:p>
          <a:endParaRPr lang="ru-RU"/>
        </a:p>
      </dgm:t>
    </dgm:pt>
    <dgm:pt modelId="{FDCAEC84-D7A3-45AB-BD49-6039F3E4BA03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Тело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EB15429D-D7D5-488E-B4AF-ABE2AC61573F}" type="parTrans" cxnId="{7A93D3ED-0F9D-4117-94E3-9E51211EDB5F}">
      <dgm:prSet/>
      <dgm:spPr/>
      <dgm:t>
        <a:bodyPr/>
        <a:lstStyle/>
        <a:p>
          <a:endParaRPr lang="ru-RU"/>
        </a:p>
      </dgm:t>
    </dgm:pt>
    <dgm:pt modelId="{0AFCDCBE-973B-4B65-9DFC-755F8E38BD9F}" type="sibTrans" cxnId="{7A93D3ED-0F9D-4117-94E3-9E51211EDB5F}">
      <dgm:prSet/>
      <dgm:spPr/>
      <dgm:t>
        <a:bodyPr/>
        <a:lstStyle/>
        <a:p>
          <a:endParaRPr lang="ru-RU"/>
        </a:p>
      </dgm:t>
    </dgm:pt>
    <dgm:pt modelId="{B64C1786-4B98-4A93-BB6B-49CB5BCDC7D5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гигиенических навыков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47C7DF2-F2F6-4CCC-98BF-586C9ECC93F4}" type="parTrans" cxnId="{69485F8A-563C-4233-B5C0-CA8638AACE5E}">
      <dgm:prSet/>
      <dgm:spPr/>
      <dgm:t>
        <a:bodyPr/>
        <a:lstStyle/>
        <a:p>
          <a:endParaRPr lang="ru-RU"/>
        </a:p>
      </dgm:t>
    </dgm:pt>
    <dgm:pt modelId="{19F55B8D-8AC7-4472-9CF3-B1BBD0E6CE9B}" type="sibTrans" cxnId="{69485F8A-563C-4233-B5C0-CA8638AACE5E}">
      <dgm:prSet/>
      <dgm:spPr/>
      <dgm:t>
        <a:bodyPr/>
        <a:lstStyle/>
        <a:p>
          <a:endParaRPr lang="ru-RU"/>
        </a:p>
      </dgm:t>
    </dgm:pt>
    <dgm:pt modelId="{7F63FD3E-1171-4109-947F-810DEFDECF26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Умение заботиться о своем здоровье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7F75927-0C79-46C1-93D8-CEE6F94C0248}" type="parTrans" cxnId="{888702AB-EF4A-47EA-A94D-0BE5763B6992}">
      <dgm:prSet/>
      <dgm:spPr/>
      <dgm:t>
        <a:bodyPr/>
        <a:lstStyle/>
        <a:p>
          <a:endParaRPr lang="ru-RU"/>
        </a:p>
      </dgm:t>
    </dgm:pt>
    <dgm:pt modelId="{BB5BD145-86FF-4B0A-9696-5B015A750F3B}" type="sibTrans" cxnId="{888702AB-EF4A-47EA-A94D-0BE5763B6992}">
      <dgm:prSet/>
      <dgm:spPr/>
      <dgm:t>
        <a:bodyPr/>
        <a:lstStyle/>
        <a:p>
          <a:endParaRPr lang="ru-RU"/>
        </a:p>
      </dgm:t>
    </dgm:pt>
    <dgm:pt modelId="{10BBFDED-BC83-45F4-9FD3-AF0C2156FE0F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Семья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6533C045-B77F-46A7-BD2D-D827BC2273AD}" type="parTrans" cxnId="{9E40DB12-712E-41D1-AC45-CC9F0762D45F}">
      <dgm:prSet/>
      <dgm:spPr/>
      <dgm:t>
        <a:bodyPr/>
        <a:lstStyle/>
        <a:p>
          <a:endParaRPr lang="ru-RU"/>
        </a:p>
      </dgm:t>
    </dgm:pt>
    <dgm:pt modelId="{930198CC-5C67-42BE-A8FD-E66937195244}" type="sibTrans" cxnId="{9E40DB12-712E-41D1-AC45-CC9F0762D45F}">
      <dgm:prSet/>
      <dgm:spPr/>
      <dgm:t>
        <a:bodyPr/>
        <a:lstStyle/>
        <a:p>
          <a:endParaRPr lang="ru-RU"/>
        </a:p>
      </dgm:t>
    </dgm:pt>
    <dgm:pt modelId="{14607CE6-F7BC-4530-ACBE-5E6CFB40FC43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Позитивное отношение к себе со стороны значимых людей.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941F9C2-91F6-42AA-B781-0E874CD0A9A1}" type="parTrans" cxnId="{38A17CFA-4074-4F58-B111-788B6E7BADE5}">
      <dgm:prSet/>
      <dgm:spPr/>
      <dgm:t>
        <a:bodyPr/>
        <a:lstStyle/>
        <a:p>
          <a:endParaRPr lang="ru-RU"/>
        </a:p>
      </dgm:t>
    </dgm:pt>
    <dgm:pt modelId="{B7DFBBF4-0237-426C-9EF0-A11DF9E20D7C}" type="sibTrans" cxnId="{38A17CFA-4074-4F58-B111-788B6E7BADE5}">
      <dgm:prSet/>
      <dgm:spPr/>
      <dgm:t>
        <a:bodyPr/>
        <a:lstStyle/>
        <a:p>
          <a:endParaRPr lang="ru-RU"/>
        </a:p>
      </dgm:t>
    </dgm:pt>
    <dgm:pt modelId="{F3CD1AD7-8EDA-4588-B51F-A8F142C7CF18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Проявление любви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7602BB6C-97ED-45B6-913D-07D61F0BFB94}" type="parTrans" cxnId="{9EDA1D7B-C820-4E60-93BB-731AC0B4BDA0}">
      <dgm:prSet/>
      <dgm:spPr/>
      <dgm:t>
        <a:bodyPr/>
        <a:lstStyle/>
        <a:p>
          <a:endParaRPr lang="ru-RU"/>
        </a:p>
      </dgm:t>
    </dgm:pt>
    <dgm:pt modelId="{07C18C83-CE49-4E84-94B8-2E74E583ED34}" type="sibTrans" cxnId="{9EDA1D7B-C820-4E60-93BB-731AC0B4BDA0}">
      <dgm:prSet/>
      <dgm:spPr/>
      <dgm:t>
        <a:bodyPr/>
        <a:lstStyle/>
        <a:p>
          <a:endParaRPr lang="ru-RU"/>
        </a:p>
      </dgm:t>
    </dgm:pt>
    <dgm:pt modelId="{5079ABAF-A708-43C5-A2A5-D5ACAB3B6EEC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5778318F-DFD0-419E-B89B-D11AB6019AA1}" type="parTrans" cxnId="{663315A2-1131-4A30-8688-4ECB4B63491F}">
      <dgm:prSet/>
      <dgm:spPr/>
    </dgm:pt>
    <dgm:pt modelId="{8B1D7CED-38AC-434E-A837-E3B98C762599}" type="sibTrans" cxnId="{663315A2-1131-4A30-8688-4ECB4B63491F}">
      <dgm:prSet/>
      <dgm:spPr/>
    </dgm:pt>
    <dgm:pt modelId="{840A10D2-6F05-41A5-9907-7C8D35E82104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E5F4C7E5-AEE7-49D5-97FB-8775EE59BD64}" type="parTrans" cxnId="{079F3CA1-1EA4-487D-8D49-2FA5EF3715C0}">
      <dgm:prSet/>
      <dgm:spPr/>
    </dgm:pt>
    <dgm:pt modelId="{19E4AD6D-8C98-49C0-B016-E217B85C68DD}" type="sibTrans" cxnId="{079F3CA1-1EA4-487D-8D49-2FA5EF3715C0}">
      <dgm:prSet/>
      <dgm:spPr/>
    </dgm:pt>
    <dgm:pt modelId="{43A49A8E-6D39-4A24-A7E7-BB89452C2F74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D9A12A09-C8A4-42B8-91CA-6AC4B7CA29B9}" type="parTrans" cxnId="{AC9A2E80-CB04-457C-965D-22C4590FDD88}">
      <dgm:prSet/>
      <dgm:spPr/>
    </dgm:pt>
    <dgm:pt modelId="{B85E3037-E41C-4776-A8B1-4E16A21AE791}" type="sibTrans" cxnId="{AC9A2E80-CB04-457C-965D-22C4590FDD88}">
      <dgm:prSet/>
      <dgm:spPr/>
    </dgm:pt>
    <dgm:pt modelId="{75D6AD4C-5591-4291-A965-5002FDEE2675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3660EEEB-4622-4C63-AB07-A179598AF2F2}" type="parTrans" cxnId="{47CC0934-2928-4F0B-BDBD-27D93ACC1353}">
      <dgm:prSet/>
      <dgm:spPr/>
    </dgm:pt>
    <dgm:pt modelId="{38F1A8AA-0334-4556-BE33-BACB3C492FE2}" type="sibTrans" cxnId="{47CC0934-2928-4F0B-BDBD-27D93ACC1353}">
      <dgm:prSet/>
      <dgm:spPr/>
    </dgm:pt>
    <dgm:pt modelId="{BF486C70-4623-4D47-AF86-8024714F8991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854E700F-CF49-4D37-9476-F31BCA747C32}" type="parTrans" cxnId="{D4D482FE-BA57-473C-BBC5-BBD5E3DA80D4}">
      <dgm:prSet/>
      <dgm:spPr/>
    </dgm:pt>
    <dgm:pt modelId="{C750F936-18DC-4A75-B704-920089C28016}" type="sibTrans" cxnId="{D4D482FE-BA57-473C-BBC5-BBD5E3DA80D4}">
      <dgm:prSet/>
      <dgm:spPr/>
    </dgm:pt>
    <dgm:pt modelId="{F5BE854B-BC79-4B1C-BEEB-0AE12318262D}">
      <dgm:prSet phldrT="[Текст]" custT="1"/>
      <dgm:spPr/>
      <dgm:t>
        <a:bodyPr/>
        <a:lstStyle/>
        <a:p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F3856B17-768E-4EFA-AF48-F1EA25CB720D}" type="parTrans" cxnId="{13829DFF-0548-4797-8508-3823AAD4D8BA}">
      <dgm:prSet/>
      <dgm:spPr/>
    </dgm:pt>
    <dgm:pt modelId="{5F4DA7EB-7C8B-4CA0-A459-5FD9C72C49F1}" type="sibTrans" cxnId="{13829DFF-0548-4797-8508-3823AAD4D8BA}">
      <dgm:prSet/>
      <dgm:spPr/>
    </dgm:pt>
    <dgm:pt modelId="{6DC139C7-6B25-4F51-A42D-E812E8DB4990}" type="pres">
      <dgm:prSet presAssocID="{3FB9721E-3759-4E0A-8970-EF6F7E4801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874D2C3-28A2-4584-93D3-BF117366DFFE}" type="pres">
      <dgm:prSet presAssocID="{D3C2A8F4-93C6-4674-8AEB-45726D384F80}" presName="composite" presStyleCnt="0"/>
      <dgm:spPr/>
    </dgm:pt>
    <dgm:pt modelId="{E3147336-A81E-4EBF-9F29-11D4D09F598A}" type="pres">
      <dgm:prSet presAssocID="{D3C2A8F4-93C6-4674-8AEB-45726D384F80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506665-14CB-4186-9CDC-205843999D6F}" type="pres">
      <dgm:prSet presAssocID="{D3C2A8F4-93C6-4674-8AEB-45726D384F80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083EBE-D217-465F-BB10-1DCFD0E8DF57}" type="pres">
      <dgm:prSet presAssocID="{0A6999ED-C68A-4534-B7AF-4E27B79B5008}" presName="space" presStyleCnt="0"/>
      <dgm:spPr/>
    </dgm:pt>
    <dgm:pt modelId="{D616181E-1510-4DF4-B725-44A0F46AD16D}" type="pres">
      <dgm:prSet presAssocID="{FDCAEC84-D7A3-45AB-BD49-6039F3E4BA03}" presName="composite" presStyleCnt="0"/>
      <dgm:spPr/>
    </dgm:pt>
    <dgm:pt modelId="{11709279-5E06-454C-8250-5D308459CAC8}" type="pres">
      <dgm:prSet presAssocID="{FDCAEC84-D7A3-45AB-BD49-6039F3E4BA03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899D57-F056-4552-A4E5-299FBE9A009F}" type="pres">
      <dgm:prSet presAssocID="{FDCAEC84-D7A3-45AB-BD49-6039F3E4BA03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8DEE6A-9D24-4A6D-9444-39A7E886D71C}" type="pres">
      <dgm:prSet presAssocID="{0AFCDCBE-973B-4B65-9DFC-755F8E38BD9F}" presName="space" presStyleCnt="0"/>
      <dgm:spPr/>
    </dgm:pt>
    <dgm:pt modelId="{9961C288-D1BB-4913-866F-9EE6463DC6FE}" type="pres">
      <dgm:prSet presAssocID="{10BBFDED-BC83-45F4-9FD3-AF0C2156FE0F}" presName="composite" presStyleCnt="0"/>
      <dgm:spPr/>
    </dgm:pt>
    <dgm:pt modelId="{CEEF7102-65DC-4170-ABE8-337DA41647B6}" type="pres">
      <dgm:prSet presAssocID="{10BBFDED-BC83-45F4-9FD3-AF0C2156FE0F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3B428-6443-4933-A403-55C430963CB1}" type="pres">
      <dgm:prSet presAssocID="{10BBFDED-BC83-45F4-9FD3-AF0C2156FE0F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F69032F-19BE-41E7-9C3F-442D376FBAA5}" type="presOf" srcId="{BF486C70-4623-4D47-AF86-8024714F8991}" destId="{07506665-14CB-4186-9CDC-205843999D6F}" srcOrd="0" destOrd="2" presId="urn:microsoft.com/office/officeart/2005/8/layout/hList1"/>
    <dgm:cxn modelId="{ABF2550D-5FD8-4B86-B2B0-4EED81EC5275}" type="presOf" srcId="{75D6AD4C-5591-4291-A965-5002FDEE2675}" destId="{8F899D57-F056-4552-A4E5-299FBE9A009F}" srcOrd="0" destOrd="1" presId="urn:microsoft.com/office/officeart/2005/8/layout/hList1"/>
    <dgm:cxn modelId="{D4D482FE-BA57-473C-BBC5-BBD5E3DA80D4}" srcId="{D3C2A8F4-93C6-4674-8AEB-45726D384F80}" destId="{BF486C70-4623-4D47-AF86-8024714F8991}" srcOrd="2" destOrd="0" parTransId="{854E700F-CF49-4D37-9476-F31BCA747C32}" sibTransId="{C750F936-18DC-4A75-B704-920089C28016}"/>
    <dgm:cxn modelId="{799A25AE-9CB0-4CFF-A0D5-A604C8487EBF}" type="presOf" srcId="{FDCAEC84-D7A3-45AB-BD49-6039F3E4BA03}" destId="{11709279-5E06-454C-8250-5D308459CAC8}" srcOrd="0" destOrd="0" presId="urn:microsoft.com/office/officeart/2005/8/layout/hList1"/>
    <dgm:cxn modelId="{888702AB-EF4A-47EA-A94D-0BE5763B6992}" srcId="{FDCAEC84-D7A3-45AB-BD49-6039F3E4BA03}" destId="{7F63FD3E-1171-4109-947F-810DEFDECF26}" srcOrd="3" destOrd="0" parTransId="{F7F75927-0C79-46C1-93D8-CEE6F94C0248}" sibTransId="{BB5BD145-86FF-4B0A-9696-5B015A750F3B}"/>
    <dgm:cxn modelId="{AC9A2E80-CB04-457C-965D-22C4590FDD88}" srcId="{FDCAEC84-D7A3-45AB-BD49-6039F3E4BA03}" destId="{43A49A8E-6D39-4A24-A7E7-BB89452C2F74}" srcOrd="2" destOrd="0" parTransId="{D9A12A09-C8A4-42B8-91CA-6AC4B7CA29B9}" sibTransId="{B85E3037-E41C-4776-A8B1-4E16A21AE791}"/>
    <dgm:cxn modelId="{13829DFF-0548-4797-8508-3823AAD4D8BA}" srcId="{10BBFDED-BC83-45F4-9FD3-AF0C2156FE0F}" destId="{F5BE854B-BC79-4B1C-BEEB-0AE12318262D}" srcOrd="1" destOrd="0" parTransId="{F3856B17-768E-4EFA-AF48-F1EA25CB720D}" sibTransId="{5F4DA7EB-7C8B-4CA0-A459-5FD9C72C49F1}"/>
    <dgm:cxn modelId="{F0703D8D-5995-45A0-8E03-FC20B2792C6B}" type="presOf" srcId="{F3CD1AD7-8EDA-4588-B51F-A8F142C7CF18}" destId="{E5C3B428-6443-4933-A403-55C430963CB1}" srcOrd="0" destOrd="2" presId="urn:microsoft.com/office/officeart/2005/8/layout/hList1"/>
    <dgm:cxn modelId="{923ADADD-3BBC-4AD9-A75C-396D526B751A}" type="presOf" srcId="{3FB9721E-3759-4E0A-8970-EF6F7E4801B9}" destId="{6DC139C7-6B25-4F51-A42D-E812E8DB4990}" srcOrd="0" destOrd="0" presId="urn:microsoft.com/office/officeart/2005/8/layout/hList1"/>
    <dgm:cxn modelId="{9EDA1D7B-C820-4E60-93BB-731AC0B4BDA0}" srcId="{10BBFDED-BC83-45F4-9FD3-AF0C2156FE0F}" destId="{F3CD1AD7-8EDA-4588-B51F-A8F142C7CF18}" srcOrd="2" destOrd="0" parTransId="{7602BB6C-97ED-45B6-913D-07D61F0BFB94}" sibTransId="{07C18C83-CE49-4E84-94B8-2E74E583ED34}"/>
    <dgm:cxn modelId="{0D7551CB-EA8D-4932-B469-96047EBF2926}" type="presOf" srcId="{B64C1786-4B98-4A93-BB6B-49CB5BCDC7D5}" destId="{8F899D57-F056-4552-A4E5-299FBE9A009F}" srcOrd="0" destOrd="0" presId="urn:microsoft.com/office/officeart/2005/8/layout/hList1"/>
    <dgm:cxn modelId="{079F3CA1-1EA4-487D-8D49-2FA5EF3715C0}" srcId="{D3C2A8F4-93C6-4674-8AEB-45726D384F80}" destId="{840A10D2-6F05-41A5-9907-7C8D35E82104}" srcOrd="1" destOrd="0" parTransId="{E5F4C7E5-AEE7-49D5-97FB-8775EE59BD64}" sibTransId="{19E4AD6D-8C98-49C0-B016-E217B85C68DD}"/>
    <dgm:cxn modelId="{63A92681-2625-45FA-BF0F-E2D15A07EE2F}" type="presOf" srcId="{5079ABAF-A708-43C5-A2A5-D5ACAB3B6EEC}" destId="{07506665-14CB-4186-9CDC-205843999D6F}" srcOrd="0" destOrd="3" presId="urn:microsoft.com/office/officeart/2005/8/layout/hList1"/>
    <dgm:cxn modelId="{663315A2-1131-4A30-8688-4ECB4B63491F}" srcId="{D3C2A8F4-93C6-4674-8AEB-45726D384F80}" destId="{5079ABAF-A708-43C5-A2A5-D5ACAB3B6EEC}" srcOrd="3" destOrd="0" parTransId="{5778318F-DFD0-419E-B89B-D11AB6019AA1}" sibTransId="{8B1D7CED-38AC-434E-A837-E3B98C762599}"/>
    <dgm:cxn modelId="{47CC0934-2928-4F0B-BDBD-27D93ACC1353}" srcId="{FDCAEC84-D7A3-45AB-BD49-6039F3E4BA03}" destId="{75D6AD4C-5591-4291-A965-5002FDEE2675}" srcOrd="1" destOrd="0" parTransId="{3660EEEB-4622-4C63-AB07-A179598AF2F2}" sibTransId="{38F1A8AA-0334-4556-BE33-BACB3C492FE2}"/>
    <dgm:cxn modelId="{38A17CFA-4074-4F58-B111-788B6E7BADE5}" srcId="{10BBFDED-BC83-45F4-9FD3-AF0C2156FE0F}" destId="{14607CE6-F7BC-4530-ACBE-5E6CFB40FC43}" srcOrd="0" destOrd="0" parTransId="{F941F9C2-91F6-42AA-B781-0E874CD0A9A1}" sibTransId="{B7DFBBF4-0237-426C-9EF0-A11DF9E20D7C}"/>
    <dgm:cxn modelId="{2BF5AA75-587E-4DA2-B76B-C1A13B66ACD0}" type="presOf" srcId="{F5BE854B-BC79-4B1C-BEEB-0AE12318262D}" destId="{E5C3B428-6443-4933-A403-55C430963CB1}" srcOrd="0" destOrd="1" presId="urn:microsoft.com/office/officeart/2005/8/layout/hList1"/>
    <dgm:cxn modelId="{13091996-AE86-455B-96C4-51006F5E130D}" type="presOf" srcId="{7FCFD74B-E817-454D-B7B9-3C0A1338DB92}" destId="{07506665-14CB-4186-9CDC-205843999D6F}" srcOrd="0" destOrd="0" presId="urn:microsoft.com/office/officeart/2005/8/layout/hList1"/>
    <dgm:cxn modelId="{3733D42A-B2FB-44A8-9995-FAA4B8A5189D}" srcId="{D3C2A8F4-93C6-4674-8AEB-45726D384F80}" destId="{7FCFD74B-E817-454D-B7B9-3C0A1338DB92}" srcOrd="0" destOrd="0" parTransId="{375CD64C-7E4D-4062-81C8-694C62AD8F6E}" sibTransId="{77515AAB-3107-4EEC-88B8-9A5401B12CD4}"/>
    <dgm:cxn modelId="{512D8620-D68B-4543-BCA2-09E8EB504F00}" type="presOf" srcId="{7F63FD3E-1171-4109-947F-810DEFDECF26}" destId="{8F899D57-F056-4552-A4E5-299FBE9A009F}" srcOrd="0" destOrd="3" presId="urn:microsoft.com/office/officeart/2005/8/layout/hList1"/>
    <dgm:cxn modelId="{7A93D3ED-0F9D-4117-94E3-9E51211EDB5F}" srcId="{3FB9721E-3759-4E0A-8970-EF6F7E4801B9}" destId="{FDCAEC84-D7A3-45AB-BD49-6039F3E4BA03}" srcOrd="1" destOrd="0" parTransId="{EB15429D-D7D5-488E-B4AF-ABE2AC61573F}" sibTransId="{0AFCDCBE-973B-4B65-9DFC-755F8E38BD9F}"/>
    <dgm:cxn modelId="{D3EC8406-CB10-47C6-91B6-736103AA9923}" type="presOf" srcId="{3730A28A-F858-448A-9136-B296AB79465F}" destId="{07506665-14CB-4186-9CDC-205843999D6F}" srcOrd="0" destOrd="4" presId="urn:microsoft.com/office/officeart/2005/8/layout/hList1"/>
    <dgm:cxn modelId="{4E87D69B-C925-4D38-A2C9-759F9A5CBF39}" srcId="{D3C2A8F4-93C6-4674-8AEB-45726D384F80}" destId="{3730A28A-F858-448A-9136-B296AB79465F}" srcOrd="4" destOrd="0" parTransId="{817CDA70-24E2-4985-95B3-D88367D0AE5F}" sibTransId="{12C35C4E-0B47-4880-9211-7D6FE92E0B4E}"/>
    <dgm:cxn modelId="{7A39D17A-A716-4BA1-BB81-D4D06F1C242C}" type="presOf" srcId="{14607CE6-F7BC-4530-ACBE-5E6CFB40FC43}" destId="{E5C3B428-6443-4933-A403-55C430963CB1}" srcOrd="0" destOrd="0" presId="urn:microsoft.com/office/officeart/2005/8/layout/hList1"/>
    <dgm:cxn modelId="{40106627-8FEF-4F7F-BB78-A6B1CA45B6F4}" type="presOf" srcId="{D3C2A8F4-93C6-4674-8AEB-45726D384F80}" destId="{E3147336-A81E-4EBF-9F29-11D4D09F598A}" srcOrd="0" destOrd="0" presId="urn:microsoft.com/office/officeart/2005/8/layout/hList1"/>
    <dgm:cxn modelId="{9E40DB12-712E-41D1-AC45-CC9F0762D45F}" srcId="{3FB9721E-3759-4E0A-8970-EF6F7E4801B9}" destId="{10BBFDED-BC83-45F4-9FD3-AF0C2156FE0F}" srcOrd="2" destOrd="0" parTransId="{6533C045-B77F-46A7-BD2D-D827BC2273AD}" sibTransId="{930198CC-5C67-42BE-A8FD-E66937195244}"/>
    <dgm:cxn modelId="{D3ACF594-EBD2-4C16-9C69-8498F12DC76C}" type="presOf" srcId="{840A10D2-6F05-41A5-9907-7C8D35E82104}" destId="{07506665-14CB-4186-9CDC-205843999D6F}" srcOrd="0" destOrd="1" presId="urn:microsoft.com/office/officeart/2005/8/layout/hList1"/>
    <dgm:cxn modelId="{0A35CADF-3BFE-4113-81E9-2F90CE4514D7}" type="presOf" srcId="{10BBFDED-BC83-45F4-9FD3-AF0C2156FE0F}" destId="{CEEF7102-65DC-4170-ABE8-337DA41647B6}" srcOrd="0" destOrd="0" presId="urn:microsoft.com/office/officeart/2005/8/layout/hList1"/>
    <dgm:cxn modelId="{D3BCE896-B498-4F1F-8F21-833BEFC01D84}" srcId="{3FB9721E-3759-4E0A-8970-EF6F7E4801B9}" destId="{D3C2A8F4-93C6-4674-8AEB-45726D384F80}" srcOrd="0" destOrd="0" parTransId="{8211F953-EC91-4CF4-9C3B-F09BFFE9BC6C}" sibTransId="{0A6999ED-C68A-4534-B7AF-4E27B79B5008}"/>
    <dgm:cxn modelId="{69485F8A-563C-4233-B5C0-CA8638AACE5E}" srcId="{FDCAEC84-D7A3-45AB-BD49-6039F3E4BA03}" destId="{B64C1786-4B98-4A93-BB6B-49CB5BCDC7D5}" srcOrd="0" destOrd="0" parTransId="{447C7DF2-F2F6-4CCC-98BF-586C9ECC93F4}" sibTransId="{19F55B8D-8AC7-4472-9CF3-B1BBD0E6CE9B}"/>
    <dgm:cxn modelId="{DDFC3860-ABC2-4F0A-AF01-4F5B93918555}" type="presOf" srcId="{43A49A8E-6D39-4A24-A7E7-BB89452C2F74}" destId="{8F899D57-F056-4552-A4E5-299FBE9A009F}" srcOrd="0" destOrd="2" presId="urn:microsoft.com/office/officeart/2005/8/layout/hList1"/>
    <dgm:cxn modelId="{1DA11488-33A7-4254-BEC1-53DF2BD0AFD6}" type="presParOf" srcId="{6DC139C7-6B25-4F51-A42D-E812E8DB4990}" destId="{B874D2C3-28A2-4584-93D3-BF117366DFFE}" srcOrd="0" destOrd="0" presId="urn:microsoft.com/office/officeart/2005/8/layout/hList1"/>
    <dgm:cxn modelId="{4F6FD04D-5B30-4E65-AB41-6CEB60D7D88D}" type="presParOf" srcId="{B874D2C3-28A2-4584-93D3-BF117366DFFE}" destId="{E3147336-A81E-4EBF-9F29-11D4D09F598A}" srcOrd="0" destOrd="0" presId="urn:microsoft.com/office/officeart/2005/8/layout/hList1"/>
    <dgm:cxn modelId="{BB60C11A-124E-4490-82CB-5CA81D3B4BF7}" type="presParOf" srcId="{B874D2C3-28A2-4584-93D3-BF117366DFFE}" destId="{07506665-14CB-4186-9CDC-205843999D6F}" srcOrd="1" destOrd="0" presId="urn:microsoft.com/office/officeart/2005/8/layout/hList1"/>
    <dgm:cxn modelId="{9CD3E032-D882-4D1B-A981-ADF8C81DF933}" type="presParOf" srcId="{6DC139C7-6B25-4F51-A42D-E812E8DB4990}" destId="{A4083EBE-D217-465F-BB10-1DCFD0E8DF57}" srcOrd="1" destOrd="0" presId="urn:microsoft.com/office/officeart/2005/8/layout/hList1"/>
    <dgm:cxn modelId="{2F8D826B-11ED-4F93-8AB7-6811088EB55C}" type="presParOf" srcId="{6DC139C7-6B25-4F51-A42D-E812E8DB4990}" destId="{D616181E-1510-4DF4-B725-44A0F46AD16D}" srcOrd="2" destOrd="0" presId="urn:microsoft.com/office/officeart/2005/8/layout/hList1"/>
    <dgm:cxn modelId="{5291D9BB-43A3-4B74-9C9A-A7A352CB6975}" type="presParOf" srcId="{D616181E-1510-4DF4-B725-44A0F46AD16D}" destId="{11709279-5E06-454C-8250-5D308459CAC8}" srcOrd="0" destOrd="0" presId="urn:microsoft.com/office/officeart/2005/8/layout/hList1"/>
    <dgm:cxn modelId="{1E18721A-F706-49BC-85A3-E2936386BC56}" type="presParOf" srcId="{D616181E-1510-4DF4-B725-44A0F46AD16D}" destId="{8F899D57-F056-4552-A4E5-299FBE9A009F}" srcOrd="1" destOrd="0" presId="urn:microsoft.com/office/officeart/2005/8/layout/hList1"/>
    <dgm:cxn modelId="{24524104-E30F-452E-9AE3-9D79F1D49230}" type="presParOf" srcId="{6DC139C7-6B25-4F51-A42D-E812E8DB4990}" destId="{C58DEE6A-9D24-4A6D-9444-39A7E886D71C}" srcOrd="3" destOrd="0" presId="urn:microsoft.com/office/officeart/2005/8/layout/hList1"/>
    <dgm:cxn modelId="{C4F8FFB4-391F-49C2-8748-D47488DEED80}" type="presParOf" srcId="{6DC139C7-6B25-4F51-A42D-E812E8DB4990}" destId="{9961C288-D1BB-4913-866F-9EE6463DC6FE}" srcOrd="4" destOrd="0" presId="urn:microsoft.com/office/officeart/2005/8/layout/hList1"/>
    <dgm:cxn modelId="{942A798F-A27E-48AE-A8EB-9CA175EA151F}" type="presParOf" srcId="{9961C288-D1BB-4913-866F-9EE6463DC6FE}" destId="{CEEF7102-65DC-4170-ABE8-337DA41647B6}" srcOrd="0" destOrd="0" presId="urn:microsoft.com/office/officeart/2005/8/layout/hList1"/>
    <dgm:cxn modelId="{7988EF29-64CD-4EAE-8F8E-3BDFA3878146}" type="presParOf" srcId="{9961C288-D1BB-4913-866F-9EE6463DC6FE}" destId="{E5C3B428-6443-4933-A403-55C430963CB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147336-A81E-4EBF-9F29-11D4D09F598A}">
      <dsp:nvSpPr>
        <dsp:cNvPr id="0" name=""/>
        <dsp:cNvSpPr/>
      </dsp:nvSpPr>
      <dsp:spPr>
        <a:xfrm>
          <a:off x="2655" y="170113"/>
          <a:ext cx="2588912" cy="103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Имя </a:t>
          </a:r>
          <a:endParaRPr lang="ru-RU" sz="2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5" y="170113"/>
        <a:ext cx="2588912" cy="1035565"/>
      </dsp:txXfrm>
    </dsp:sp>
    <dsp:sp modelId="{07506665-14CB-4186-9CDC-205843999D6F}">
      <dsp:nvSpPr>
        <dsp:cNvPr id="0" name=""/>
        <dsp:cNvSpPr/>
      </dsp:nvSpPr>
      <dsp:spPr>
        <a:xfrm>
          <a:off x="2655" y="1205678"/>
          <a:ext cx="2588912" cy="3264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Формирование </a:t>
          </a:r>
          <a:r>
            <a:rPr lang="ru-RU" sz="2400" kern="1200" dirty="0" err="1" smtClean="0">
              <a:latin typeface="Times New Roman" pitchFamily="18" charset="0"/>
              <a:cs typeface="Times New Roman" pitchFamily="18" charset="0"/>
            </a:rPr>
            <a:t>самопринятия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самоуважения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55" y="1205678"/>
        <a:ext cx="2588912" cy="3264271"/>
      </dsp:txXfrm>
    </dsp:sp>
    <dsp:sp modelId="{11709279-5E06-454C-8250-5D308459CAC8}">
      <dsp:nvSpPr>
        <dsp:cNvPr id="0" name=""/>
        <dsp:cNvSpPr/>
      </dsp:nvSpPr>
      <dsp:spPr>
        <a:xfrm>
          <a:off x="2954015" y="170113"/>
          <a:ext cx="2588912" cy="103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Тело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4015" y="170113"/>
        <a:ext cx="2588912" cy="1035565"/>
      </dsp:txXfrm>
    </dsp:sp>
    <dsp:sp modelId="{8F899D57-F056-4552-A4E5-299FBE9A009F}">
      <dsp:nvSpPr>
        <dsp:cNvPr id="0" name=""/>
        <dsp:cNvSpPr/>
      </dsp:nvSpPr>
      <dsp:spPr>
        <a:xfrm>
          <a:off x="2954015" y="1205678"/>
          <a:ext cx="2588912" cy="3264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Развитие </a:t>
          </a: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гигиенических навыков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Умение заботиться о своем здоровье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4015" y="1205678"/>
        <a:ext cx="2588912" cy="3264271"/>
      </dsp:txXfrm>
    </dsp:sp>
    <dsp:sp modelId="{CEEF7102-65DC-4170-ABE8-337DA41647B6}">
      <dsp:nvSpPr>
        <dsp:cNvPr id="0" name=""/>
        <dsp:cNvSpPr/>
      </dsp:nvSpPr>
      <dsp:spPr>
        <a:xfrm>
          <a:off x="5905376" y="170113"/>
          <a:ext cx="2588912" cy="10355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Семья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5376" y="170113"/>
        <a:ext cx="2588912" cy="1035565"/>
      </dsp:txXfrm>
    </dsp:sp>
    <dsp:sp modelId="{E5C3B428-6443-4933-A403-55C430963CB1}">
      <dsp:nvSpPr>
        <dsp:cNvPr id="0" name=""/>
        <dsp:cNvSpPr/>
      </dsp:nvSpPr>
      <dsp:spPr>
        <a:xfrm>
          <a:off x="5905376" y="1205678"/>
          <a:ext cx="2588912" cy="32642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Позитивное отношение к себе со стороны значимых людей.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4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Times New Roman" pitchFamily="18" charset="0"/>
              <a:cs typeface="Times New Roman" pitchFamily="18" charset="0"/>
            </a:rPr>
            <a:t>Проявление любви</a:t>
          </a:r>
          <a:endParaRPr lang="ru-RU" sz="2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05376" y="1205678"/>
        <a:ext cx="2588912" cy="32642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620319" y="4365105"/>
            <a:ext cx="5416177" cy="156956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педагога-психолога Лобовой Л.Н.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3"/>
            <a:ext cx="8856983" cy="2088231"/>
          </a:xfrm>
        </p:spPr>
        <p:txBody>
          <a:bodyPr/>
          <a:lstStyle/>
          <a:p>
            <a:pPr marL="182880" indent="0"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трессоустойчивость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 дошкольников в проблемных ситуациях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Григорий\Desktop\Мастер-класс стрессоустойчивость\hand-3751159_640-p4l6giw6e8o2lpfku3yc2e2wgvmpt96n9kkn10fvs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3512815" cy="426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53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064895" cy="648072"/>
          </a:xfrm>
        </p:spPr>
        <p:txBody>
          <a:bodyPr/>
          <a:lstStyle/>
          <a:p>
            <a:pPr marL="0" lvl="0" indent="0" algn="ctr">
              <a:spcBef>
                <a:spcPct val="20000"/>
              </a:spcBef>
              <a:spcAft>
                <a:spcPts val="300"/>
              </a:spcAft>
              <a:buNone/>
            </a:pPr>
            <a:r>
              <a:rPr lang="ru-RU" sz="2400" b="0" dirty="0" smtClean="0">
                <a:solidFill>
                  <a:srgbClr val="383838"/>
                </a:solidFill>
                <a:effectLst/>
                <a:latin typeface="Open Sans"/>
              </a:rPr>
              <a:t>Умение расслабиться.</a:t>
            </a:r>
            <a:r>
              <a:rPr lang="ru-RU" sz="2400" b="0" dirty="0">
                <a:solidFill>
                  <a:srgbClr val="212745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2400" b="0" dirty="0">
                <a:solidFill>
                  <a:srgbClr val="212745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1026" name="Picture 2" descr="C:\Users\Григорий\Desktop\Картотека игр\Саморегуляция\_aGxHyXzINw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908720"/>
            <a:ext cx="439147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ригорий\Desktop\Картотека игр\Саморегуляция\Frc1j0PZQm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4381946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3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Григорий\Desktop\Картотека игр\Саморегуляция\UqjmtlynZ9U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8194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Григорий\Desktop\Картотека игр\Саморегуляция\zEXsKY0OSlQ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4" y="188640"/>
            <a:ext cx="4498975" cy="648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172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Григорий\Desktop\Картотека игр\Саморегуляция\_vQcQopRf0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819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ригорий\Desktop\Картотека игр\Саморегуляция\ABW-SLgT9zc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464495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2105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Григорий\Desktop\Картотека игр\Саморегуляция\ioma7V0g3m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4489450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Григорий\Desktop\Картотека игр\Саморегуляция\kWZH4QNCCLo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188640"/>
            <a:ext cx="439147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347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Григорий\Desktop\Картотека игр\Саморегуляция\OUrjc-wYhTY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381946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Григорий\Desktop\Картотека игр\Саморегуляция\s4-TfrY0rn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8640"/>
            <a:ext cx="4788024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2789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Григорий\Desktop\Картотека игр\Саморегуляция\SRUHLm7T5JQ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48945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Григорий\Desktop\Картотека игр\Саморегуляция\ubCqlhZd5H8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16632"/>
            <a:ext cx="4464495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2555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352927" cy="648072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3573016"/>
            <a:ext cx="6400800" cy="23762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Григорий\Desktop\Мастер-класс стрессоустойчивость\depositphotos_32012807-stock-photo-pillow-fight-is-fu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756084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49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1" y="548680"/>
            <a:ext cx="7272807" cy="1224136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260648"/>
            <a:ext cx="8352928" cy="2448272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endParaRPr lang="ru-RU" dirty="0" smtClean="0"/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33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Стресс</a:t>
            </a:r>
            <a:r>
              <a:rPr lang="ru-RU" sz="33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– это ответная реакция </a:t>
            </a:r>
            <a:r>
              <a:rPr lang="ru-RU" sz="3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организма на экстремальные условия, нарушающие спокойствие и равновесие человека.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33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Стрессор </a:t>
            </a:r>
            <a:r>
              <a:rPr lang="ru-RU" sz="33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любое обстоятельство жизни (болезнь, укол, наказание, угроза, обвинение, испытание и т.п.)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6146" name="Picture 2" descr="C:\Users\Григорий\Desktop\Мастер-класс стрессоустойчивость\y-Ie2m1TR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2924128"/>
            <a:ext cx="8640960" cy="380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96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3284984"/>
            <a:ext cx="7766248" cy="2230184"/>
          </a:xfrm>
        </p:spPr>
        <p:txBody>
          <a:bodyPr/>
          <a:lstStyle/>
          <a:p>
            <a:pPr marL="0" indent="0" algn="ctr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0"/>
            <a:ext cx="8856984" cy="908720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понять, что ребенок находится в состоянии стресса?</a:t>
            </a:r>
          </a:p>
          <a:p>
            <a:pPr marL="45720" indent="0">
              <a:buNone/>
            </a:pP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798709"/>
              </p:ext>
            </p:extLst>
          </p:nvPr>
        </p:nvGraphicFramePr>
        <p:xfrm>
          <a:off x="31040" y="784666"/>
          <a:ext cx="9005455" cy="6309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2258"/>
                <a:gridCol w="4503197"/>
              </a:tblGrid>
              <a:tr h="4048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Типы реагирования в стрессе</a:t>
                      </a: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48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Тормозной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Возбудимый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8097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Пассивность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Эмоциональная инертность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Несдержанность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48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Проявляется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244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Безучастие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Негативное безразличие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Замедленное течение всех психических процессов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Фиксация внимания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Суетливость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Многословие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Несдержанность в общении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Быстрая смена принимаемых решений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488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уровне физиологии наблюдается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19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мышечное напряжение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Скованность мимики, позы, движения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Повышается двигательная активность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Легкость перехода от одного вида деятельности к другому.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40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34563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Такая личностная черта, как стрессоустойчивость способствует тому, чтобы неблагоприятные ситуации не вызывали стрессовой реакции, переживание стресса сопровождалось минимальными физиологическими и психологическими потерями и максимально возможными психологическими приобретениями человека.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789040"/>
            <a:ext cx="5040560" cy="2592288"/>
          </a:xfrm>
        </p:spPr>
        <p:txBody>
          <a:bodyPr>
            <a:normAutofit fontScale="85000" lnSpcReduction="10000"/>
          </a:bodyPr>
          <a:lstStyle/>
          <a:p>
            <a:pPr marL="4572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возникновении и характере течения стресса важную роль играют – 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Личность ребенка или взрослого;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Отношение к ситуации;</a:t>
            </a:r>
          </a:p>
          <a:p>
            <a:pPr>
              <a:buFontTx/>
              <a:buChar char="-"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Как данная ситуация воспринимается.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7170" name="Picture 2" descr="C:\Users\Григорий\Desktop\Мастер-класс стрессоустойчивость\1637x1228_0xac120003_7511941771597844664.jpe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645023"/>
            <a:ext cx="3744416" cy="3145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41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3"/>
            <a:ext cx="4752528" cy="8640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Стрессоустойчивость можно сравнить с деревом: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1124744"/>
            <a:ext cx="4896544" cy="5544616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КОРНИ 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самопринятие</a:t>
            </a:r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(любовь к самому себе)-главная опора дерева, помогающая противостоять невзгодам и испытаниям.</a:t>
            </a:r>
          </a:p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СТВОЛ</a:t>
            </a:r>
            <a:r>
              <a:rPr lang="ru-RU" sz="24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оптимизм – постоянный позитивный контакт с миром, ориентир на лучшее, что есть в мире.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ВЕТВИ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стратегии преодоления негативных эмоций они включаются (разворачиваются, гнутся или сопротивляются), когда есть опасность.</a:t>
            </a:r>
          </a:p>
          <a:p>
            <a:r>
              <a:rPr lang="ru-RU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ЛИСТЬЯ</a:t>
            </a:r>
            <a:r>
              <a:rPr lang="ru-RU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– умение расслабиться –позволяет получить позитивную энергию</a:t>
            </a:r>
            <a:r>
              <a:rPr lang="ru-RU" sz="1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 descr="C:\Users\Григорий\Desktop\Мастер-класс стрессоустойчивость\tr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647"/>
            <a:ext cx="4104456" cy="633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61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88640"/>
            <a:ext cx="8640960" cy="1296144"/>
          </a:xfrm>
        </p:spPr>
        <p:txBody>
          <a:bodyPr/>
          <a:lstStyle/>
          <a:p>
            <a:pPr marL="45720" indent="0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Собственное восприятие и оценка очень личных сторон самого себя.</a:t>
            </a:r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420664995"/>
              </p:ext>
            </p:extLst>
          </p:nvPr>
        </p:nvGraphicFramePr>
        <p:xfrm>
          <a:off x="323528" y="1628800"/>
          <a:ext cx="8496944" cy="4640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9150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80920" cy="864096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Стратегии преодоления страха (довести до понимания ребенком)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12776"/>
            <a:ext cx="4464496" cy="4030195"/>
          </a:xfrm>
        </p:spPr>
        <p:txBody>
          <a:bodyPr/>
          <a:lstStyle/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Рассказы на основе литературных произведений, в которых герои справились со страхом.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Сказка Л.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Муура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«Крошка енот и тот, кто сидит в пруду».</a:t>
            </a:r>
          </a:p>
          <a:p>
            <a:pPr algn="l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Русская народная сказка «Пых»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Григорий\Desktop\Мастер-класс стрессоустойчивость\scale_1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2736"/>
            <a:ext cx="4176464" cy="563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Григорий\Desktop\Мастер-класс стрессоустойчивость\5bc995e206b5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10209"/>
            <a:ext cx="4680520" cy="3074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270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352927" cy="1080120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>
                <a:solidFill>
                  <a:srgbClr val="000000"/>
                </a:solidFill>
                <a:effectLst/>
                <a:latin typeface="Times New Roman"/>
              </a:rPr>
              <a:t>Игры и упражнения на снижение негативных эмоций у детей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4645152" y="764704"/>
            <a:ext cx="4103312" cy="532859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/>
              </a:rPr>
              <a:t>«Подушечные бои»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 (для детей с 5 лет)</a:t>
            </a:r>
            <a:endParaRPr lang="ru-RU" sz="18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Для игры необходимы маленькие подушки. Играющие кидают друг в друга подушками, издавая победные кличи, колотят друг друга ими, стараясь попадать по различным частям тела. Сюжетом игры может быть «Сражение двух племен».</a:t>
            </a:r>
            <a:endParaRPr lang="ru-RU" sz="1800" dirty="0">
              <a:solidFill>
                <a:srgbClr val="000000"/>
              </a:solidFill>
              <a:latin typeface="Arial"/>
            </a:endParaRPr>
          </a:p>
          <a:p>
            <a:pPr algn="just"/>
            <a:r>
              <a:rPr lang="ru-RU" sz="2400" dirty="0">
                <a:solidFill>
                  <a:srgbClr val="000000"/>
                </a:solidFill>
                <a:latin typeface="Times New Roman"/>
              </a:rPr>
              <a:t>Игры начинает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педагог, </a:t>
            </a:r>
            <a:r>
              <a:rPr lang="ru-RU" sz="2400" dirty="0">
                <a:solidFill>
                  <a:srgbClr val="000000"/>
                </a:solidFill>
                <a:latin typeface="Times New Roman"/>
              </a:rPr>
              <a:t>как бы давая разрешение на подобные действия, снимая запрет на агрессию.</a:t>
            </a:r>
            <a:endParaRPr lang="ru-RU" sz="1800" b="0" i="0" dirty="0">
              <a:solidFill>
                <a:srgbClr val="000000"/>
              </a:solidFill>
              <a:effectLst/>
              <a:latin typeface="Arial"/>
            </a:endParaRPr>
          </a:p>
        </p:txBody>
      </p:sp>
      <p:pic>
        <p:nvPicPr>
          <p:cNvPr id="2050" name="Picture 2" descr="C:\Users\Григорий\Desktop\Картотека игр\Саморегуляция\I94wyTO7Rac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23757"/>
            <a:ext cx="4536504" cy="5445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63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728192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2800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Методы саморегуляции и снятие психоэмоционального напряжения у детей</a:t>
            </a:r>
            <a:endParaRPr lang="ru-RU" sz="2800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0192" y="5157192"/>
            <a:ext cx="2592288" cy="936104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картотека</a:t>
            </a:r>
            <a:endParaRPr lang="ru-RU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Григорий\Desktop\Мастер-класс стрессоустойчивость\image037-1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" y="2056625"/>
            <a:ext cx="4042970" cy="480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Григорий\Desktop\Мастер-класс стрессоустойчивость\1613683438_51-p-fon-dlya-prezentatsii-lepka-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88840"/>
            <a:ext cx="399749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38024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676</TotalTime>
  <Words>353</Words>
  <Application>Microsoft Office PowerPoint</Application>
  <PresentationFormat>Экран (4:3)</PresentationFormat>
  <Paragraphs>61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 Стрессоустойчивость у дошкольников в проблемных ситуациях</vt:lpstr>
      <vt:lpstr> </vt:lpstr>
      <vt:lpstr>Презентация PowerPoint</vt:lpstr>
      <vt:lpstr>Такая личностная черта, как стрессоустойчивость способствует тому, чтобы неблагоприятные ситуации не вызывали стрессовой реакции, переживание стресса сопровождалось минимальными физиологическими и психологическими потерями и максимально возможными психологическими приобретениями человека. </vt:lpstr>
      <vt:lpstr>Стрессоустойчивость можно сравнить с деревом:</vt:lpstr>
      <vt:lpstr>Презентация PowerPoint</vt:lpstr>
      <vt:lpstr>Стратегии преодоления страха (довести до понимания ребенком)</vt:lpstr>
      <vt:lpstr>Игры и упражнения на снижение негативных эмоций у детей</vt:lpstr>
      <vt:lpstr>Методы саморегуляции и снятие психоэмоционального напряжения у детей</vt:lpstr>
      <vt:lpstr>Умение расслабиться.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Григорий</dc:creator>
  <cp:lastModifiedBy>Пользователь Windows</cp:lastModifiedBy>
  <cp:revision>56</cp:revision>
  <dcterms:created xsi:type="dcterms:W3CDTF">2021-10-17T09:18:45Z</dcterms:created>
  <dcterms:modified xsi:type="dcterms:W3CDTF">2021-10-17T21:10:16Z</dcterms:modified>
</cp:coreProperties>
</file>